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308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1261" y="1114187"/>
            <a:ext cx="7554278" cy="39176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12"/>
              </a:lnSpc>
              <a:buNone/>
            </a:pPr>
            <a:r>
              <a:rPr lang="en-US" sz="617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My Autobiography: A Journey of Growth and Discovery</a:t>
            </a:r>
            <a:endParaRPr lang="en-US" sz="6170" dirty="0"/>
          </a:p>
        </p:txBody>
      </p:sp>
      <p:sp>
        <p:nvSpPr>
          <p:cNvPr id="6" name="Text 2"/>
          <p:cNvSpPr/>
          <p:nvPr/>
        </p:nvSpPr>
        <p:spPr>
          <a:xfrm>
            <a:off x="6281261" y="5372457"/>
            <a:ext cx="7554278" cy="10901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61"/>
              </a:lnSpc>
              <a:buNone/>
            </a:pPr>
            <a:r>
              <a:rPr lang="en-US" sz="178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Welcome, dear reader, to my life story. This autobiography chronicles the moments that have shaped me, from childhood in </a:t>
            </a:r>
            <a:r>
              <a:rPr lang="en-US" sz="1788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Kisumu</a:t>
            </a:r>
            <a:r>
              <a:rPr lang="en-US" sz="1788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</a:t>
            </a:r>
            <a:r>
              <a:rPr lang="en-US" sz="178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Kenya, to pursuing my passions and finding my purpose.</a:t>
            </a:r>
            <a:endParaRPr lang="en-US" sz="1788" dirty="0"/>
          </a:p>
        </p:txBody>
      </p:sp>
      <p:sp>
        <p:nvSpPr>
          <p:cNvPr id="7" name="Shape 3"/>
          <p:cNvSpPr/>
          <p:nvPr/>
        </p:nvSpPr>
        <p:spPr>
          <a:xfrm>
            <a:off x="6281261" y="6735008"/>
            <a:ext cx="363379" cy="363379"/>
          </a:xfrm>
          <a:prstGeom prst="roundRect">
            <a:avLst>
              <a:gd name="adj" fmla="val 2516129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6758107" y="6718102"/>
            <a:ext cx="1708785" cy="3973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30"/>
              </a:lnSpc>
              <a:buNone/>
            </a:pPr>
            <a:r>
              <a:rPr lang="en-US" sz="2235" b="1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</a:rPr>
              <a:t>Timothy </a:t>
            </a:r>
            <a:r>
              <a:rPr lang="en-US" sz="2235" b="1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</a:rPr>
              <a:t>opiyo</a:t>
            </a:r>
            <a:endParaRPr lang="en-US" sz="223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212294"/>
            <a:ext cx="9478685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My Childhood in </a:t>
            </a:r>
            <a:r>
              <a:rPr lang="en-US" sz="4860" dirty="0" err="1" smtClean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kisumu</a:t>
            </a:r>
            <a:r>
              <a:rPr lang="en-US" sz="4860" dirty="0" smtClean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, </a:t>
            </a:r>
            <a:r>
              <a:rPr lang="en-US" sz="486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Kenya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2477572"/>
            <a:ext cx="129023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Kisumu</a:t>
            </a:r>
            <a:r>
              <a:rPr lang="en-US" sz="1944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</a:t>
            </a: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town nestled amidst the beauty of Kenya, holds a special place in my heart. My childhood was a tapestry woven with the threads of family, community, and the vibrant culture of my homeland.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864037" y="379214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Heart of Kenya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864037" y="4424720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Kisumu</a:t>
            </a:r>
            <a:r>
              <a:rPr lang="en-US" sz="1944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was known for its scenic beauty. Lake </a:t>
            </a:r>
            <a:r>
              <a:rPr lang="en-US" sz="1944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Kisumu</a:t>
            </a:r>
            <a:r>
              <a:rPr lang="en-US" sz="1944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</a:t>
            </a: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with its flamingos, was a breathtaking sight. The town was a melting pot of cultures, where laughter, music, and dance filled the air.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5372695" y="379214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 Place of Wonder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5372695" y="4424720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town was alive with adventure. We would spend hours exploring the natural wonders surrounding us, climbing trees, and playing games under the warm Kenyan sun.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9881354" y="379214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 Place of Belonging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9881354" y="4424720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community embraced us. We shared stories, celebrations, and traditions. My early years in </a:t>
            </a:r>
            <a:r>
              <a:rPr lang="en-US" sz="1944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Kisumu</a:t>
            </a:r>
            <a:r>
              <a:rPr lang="en-US" sz="1944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instilled in me a deep sense of belonging and the importance of community.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837" y="1122045"/>
            <a:ext cx="6358533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Growing Up in a Loving Family</a:t>
            </a:r>
            <a:endParaRPr lang="en-US" sz="3402" dirty="0"/>
          </a:p>
        </p:txBody>
      </p:sp>
      <p:sp>
        <p:nvSpPr>
          <p:cNvPr id="6" name="Text 2"/>
          <p:cNvSpPr/>
          <p:nvPr/>
        </p:nvSpPr>
        <p:spPr>
          <a:xfrm>
            <a:off x="604837" y="1921312"/>
            <a:ext cx="793432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My family was my anchor. My parents, Everlyn and Musa Robert Ouma, created a nurturing environment where I thrived. Their unwavering love and support formed the foundation of my character.</a:t>
            </a:r>
            <a:endParaRPr lang="en-US" sz="1361" dirty="0"/>
          </a:p>
        </p:txBody>
      </p:sp>
      <p:sp>
        <p:nvSpPr>
          <p:cNvPr id="7" name="Shape 3"/>
          <p:cNvSpPr/>
          <p:nvPr/>
        </p:nvSpPr>
        <p:spPr>
          <a:xfrm>
            <a:off x="604837" y="2945368"/>
            <a:ext cx="7934325" cy="1272183"/>
          </a:xfrm>
          <a:prstGeom prst="roundRect">
            <a:avLst>
              <a:gd name="adj" fmla="val 4075"/>
            </a:avLst>
          </a:prstGeom>
          <a:solidFill>
            <a:srgbClr val="2D3033"/>
          </a:solidFill>
          <a:ln/>
        </p:spPr>
      </p:sp>
      <p:sp>
        <p:nvSpPr>
          <p:cNvPr id="8" name="Text 4"/>
          <p:cNvSpPr/>
          <p:nvPr/>
        </p:nvSpPr>
        <p:spPr>
          <a:xfrm>
            <a:off x="777597" y="3118128"/>
            <a:ext cx="223266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 Foundation of Love</a:t>
            </a:r>
            <a:endParaRPr lang="en-US" sz="1701" dirty="0"/>
          </a:p>
        </p:txBody>
      </p:sp>
      <p:sp>
        <p:nvSpPr>
          <p:cNvPr id="9" name="Text 5"/>
          <p:cNvSpPr/>
          <p:nvPr/>
        </p:nvSpPr>
        <p:spPr>
          <a:xfrm>
            <a:off x="777597" y="3491627"/>
            <a:ext cx="758880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My parents instilled in me values of kindness, compassion, and resilience. They taught me to embrace challenges and to find joy in the simplest of things.</a:t>
            </a:r>
            <a:endParaRPr lang="en-US" sz="1361" dirty="0"/>
          </a:p>
        </p:txBody>
      </p:sp>
      <p:sp>
        <p:nvSpPr>
          <p:cNvPr id="10" name="Shape 6"/>
          <p:cNvSpPr/>
          <p:nvPr/>
        </p:nvSpPr>
        <p:spPr>
          <a:xfrm>
            <a:off x="604837" y="4390311"/>
            <a:ext cx="7934325" cy="1272183"/>
          </a:xfrm>
          <a:prstGeom prst="roundRect">
            <a:avLst>
              <a:gd name="adj" fmla="val 4075"/>
            </a:avLst>
          </a:prstGeom>
          <a:solidFill>
            <a:srgbClr val="2D3033"/>
          </a:solidFill>
          <a:ln/>
        </p:spPr>
      </p:sp>
      <p:sp>
        <p:nvSpPr>
          <p:cNvPr id="11" name="Text 7"/>
          <p:cNvSpPr/>
          <p:nvPr/>
        </p:nvSpPr>
        <p:spPr>
          <a:xfrm>
            <a:off x="777597" y="4563070"/>
            <a:ext cx="2484001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 Tapestry of Traditions</a:t>
            </a:r>
            <a:endParaRPr lang="en-US" sz="1701" dirty="0"/>
          </a:p>
        </p:txBody>
      </p:sp>
      <p:sp>
        <p:nvSpPr>
          <p:cNvPr id="12" name="Text 8"/>
          <p:cNvSpPr/>
          <p:nvPr/>
        </p:nvSpPr>
        <p:spPr>
          <a:xfrm>
            <a:off x="777597" y="4936569"/>
            <a:ext cx="758880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celebrated holidays and traditions together, creating cherished memories that shaped my understanding of family and culture.</a:t>
            </a:r>
            <a:endParaRPr lang="en-US" sz="1361" dirty="0"/>
          </a:p>
        </p:txBody>
      </p:sp>
      <p:sp>
        <p:nvSpPr>
          <p:cNvPr id="13" name="Shape 9"/>
          <p:cNvSpPr/>
          <p:nvPr/>
        </p:nvSpPr>
        <p:spPr>
          <a:xfrm>
            <a:off x="604837" y="5835253"/>
            <a:ext cx="7934325" cy="1272183"/>
          </a:xfrm>
          <a:prstGeom prst="roundRect">
            <a:avLst>
              <a:gd name="adj" fmla="val 4075"/>
            </a:avLst>
          </a:prstGeom>
          <a:solidFill>
            <a:srgbClr val="2D3033"/>
          </a:solidFill>
          <a:ln/>
        </p:spPr>
      </p:sp>
      <p:sp>
        <p:nvSpPr>
          <p:cNvPr id="14" name="Text 10"/>
          <p:cNvSpPr/>
          <p:nvPr/>
        </p:nvSpPr>
        <p:spPr>
          <a:xfrm>
            <a:off x="777597" y="600801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 Place of Belonging</a:t>
            </a:r>
            <a:endParaRPr lang="en-US" sz="1701" dirty="0"/>
          </a:p>
        </p:txBody>
      </p:sp>
      <p:sp>
        <p:nvSpPr>
          <p:cNvPr id="15" name="Text 11"/>
          <p:cNvSpPr/>
          <p:nvPr/>
        </p:nvSpPr>
        <p:spPr>
          <a:xfrm>
            <a:off x="777597" y="6381512"/>
            <a:ext cx="758880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home was a sanctuary. It was a place where I felt safe, loved, and understood. My parents provided a stable and loving environment that allowed me to grow and flourish.</a:t>
            </a:r>
            <a:endParaRPr lang="en-US" sz="1361" dirty="0"/>
          </a:p>
        </p:txBody>
      </p:sp>
      <p:pic>
        <p:nvPicPr>
          <p:cNvPr id="16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563761"/>
            <a:ext cx="6411158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Lessons Learned from Siblings</a:t>
            </a:r>
            <a:endParaRPr lang="en-US" sz="3402" dirty="0"/>
          </a:p>
        </p:txBody>
      </p:sp>
      <p:sp>
        <p:nvSpPr>
          <p:cNvPr id="6" name="Text 2"/>
          <p:cNvSpPr/>
          <p:nvPr/>
        </p:nvSpPr>
        <p:spPr>
          <a:xfrm>
            <a:off x="6091238" y="1363028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Growing up with five siblings was an adventure in itself. We shared laughter, tears, and countless experiences that shaped our individual personalities and our bonds as a family.</a:t>
            </a:r>
            <a:endParaRPr lang="en-US" sz="1361" dirty="0"/>
          </a:p>
        </p:txBody>
      </p:sp>
      <p:sp>
        <p:nvSpPr>
          <p:cNvPr id="7" name="Shape 3"/>
          <p:cNvSpPr/>
          <p:nvPr/>
        </p:nvSpPr>
        <p:spPr>
          <a:xfrm>
            <a:off x="6091238" y="2304812"/>
            <a:ext cx="388739" cy="388739"/>
          </a:xfrm>
          <a:prstGeom prst="roundRect">
            <a:avLst>
              <a:gd name="adj" fmla="val 13337"/>
            </a:avLst>
          </a:prstGeom>
          <a:solidFill>
            <a:srgbClr val="2D3033"/>
          </a:solidFill>
          <a:ln/>
        </p:spPr>
      </p:sp>
      <p:sp>
        <p:nvSpPr>
          <p:cNvPr id="8" name="Text 4"/>
          <p:cNvSpPr/>
          <p:nvPr/>
        </p:nvSpPr>
        <p:spPr>
          <a:xfrm>
            <a:off x="6240780" y="2369582"/>
            <a:ext cx="89535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041" dirty="0"/>
          </a:p>
        </p:txBody>
      </p:sp>
      <p:sp>
        <p:nvSpPr>
          <p:cNvPr id="9" name="Text 5"/>
          <p:cNvSpPr/>
          <p:nvPr/>
        </p:nvSpPr>
        <p:spPr>
          <a:xfrm>
            <a:off x="6652736" y="2304812"/>
            <a:ext cx="3292912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Importance of Cooperation</a:t>
            </a:r>
            <a:endParaRPr lang="en-US" sz="1701" dirty="0"/>
          </a:p>
        </p:txBody>
      </p:sp>
      <p:sp>
        <p:nvSpPr>
          <p:cNvPr id="10" name="Text 6"/>
          <p:cNvSpPr/>
          <p:nvPr/>
        </p:nvSpPr>
        <p:spPr>
          <a:xfrm>
            <a:off x="6652736" y="2678311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learned to work together, to support each other, and to celebrate each other's successes. Our shared experiences fostered a strong sense of teamwork and unity.</a:t>
            </a:r>
            <a:endParaRPr lang="en-US" sz="1361" dirty="0"/>
          </a:p>
        </p:txBody>
      </p:sp>
      <p:sp>
        <p:nvSpPr>
          <p:cNvPr id="11" name="Shape 7"/>
          <p:cNvSpPr/>
          <p:nvPr/>
        </p:nvSpPr>
        <p:spPr>
          <a:xfrm>
            <a:off x="6091238" y="3598545"/>
            <a:ext cx="388739" cy="388739"/>
          </a:xfrm>
          <a:prstGeom prst="roundRect">
            <a:avLst>
              <a:gd name="adj" fmla="val 13337"/>
            </a:avLst>
          </a:prstGeom>
          <a:solidFill>
            <a:srgbClr val="2D3033"/>
          </a:solidFill>
          <a:ln/>
        </p:spPr>
      </p:sp>
      <p:sp>
        <p:nvSpPr>
          <p:cNvPr id="12" name="Text 8"/>
          <p:cNvSpPr/>
          <p:nvPr/>
        </p:nvSpPr>
        <p:spPr>
          <a:xfrm>
            <a:off x="6206133" y="3663315"/>
            <a:ext cx="158948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041" dirty="0"/>
          </a:p>
        </p:txBody>
      </p:sp>
      <p:sp>
        <p:nvSpPr>
          <p:cNvPr id="13" name="Text 9"/>
          <p:cNvSpPr/>
          <p:nvPr/>
        </p:nvSpPr>
        <p:spPr>
          <a:xfrm>
            <a:off x="6652736" y="3598545"/>
            <a:ext cx="2268022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Value of Diversity</a:t>
            </a:r>
            <a:endParaRPr lang="en-US" sz="1701" dirty="0"/>
          </a:p>
        </p:txBody>
      </p:sp>
      <p:sp>
        <p:nvSpPr>
          <p:cNvPr id="14" name="Text 10"/>
          <p:cNvSpPr/>
          <p:nvPr/>
        </p:nvSpPr>
        <p:spPr>
          <a:xfrm>
            <a:off x="6652736" y="3972044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Each sibling brought a unique perspective to the family. We learned to appreciate our differences and to find common ground. Our diversity strengthened our bond.</a:t>
            </a:r>
            <a:endParaRPr lang="en-US" sz="1361" dirty="0"/>
          </a:p>
        </p:txBody>
      </p:sp>
      <p:sp>
        <p:nvSpPr>
          <p:cNvPr id="15" name="Shape 11"/>
          <p:cNvSpPr/>
          <p:nvPr/>
        </p:nvSpPr>
        <p:spPr>
          <a:xfrm>
            <a:off x="6091238" y="4892278"/>
            <a:ext cx="388739" cy="388739"/>
          </a:xfrm>
          <a:prstGeom prst="roundRect">
            <a:avLst>
              <a:gd name="adj" fmla="val 13337"/>
            </a:avLst>
          </a:prstGeom>
          <a:solidFill>
            <a:srgbClr val="2D3033"/>
          </a:solidFill>
          <a:ln/>
        </p:spPr>
      </p:sp>
      <p:sp>
        <p:nvSpPr>
          <p:cNvPr id="16" name="Text 12"/>
          <p:cNvSpPr/>
          <p:nvPr/>
        </p:nvSpPr>
        <p:spPr>
          <a:xfrm>
            <a:off x="6205180" y="4957048"/>
            <a:ext cx="160734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041" dirty="0"/>
          </a:p>
        </p:txBody>
      </p:sp>
      <p:sp>
        <p:nvSpPr>
          <p:cNvPr id="17" name="Text 13"/>
          <p:cNvSpPr/>
          <p:nvPr/>
        </p:nvSpPr>
        <p:spPr>
          <a:xfrm>
            <a:off x="6652736" y="4892278"/>
            <a:ext cx="2670691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Power of Forgiveness</a:t>
            </a:r>
            <a:endParaRPr lang="en-US" sz="1701" dirty="0"/>
          </a:p>
        </p:txBody>
      </p:sp>
      <p:sp>
        <p:nvSpPr>
          <p:cNvPr id="18" name="Text 14"/>
          <p:cNvSpPr/>
          <p:nvPr/>
        </p:nvSpPr>
        <p:spPr>
          <a:xfrm>
            <a:off x="6652736" y="5265777"/>
            <a:ext cx="7372826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 siblings, we had our share of arguments and disagreements. But we learned the importance of forgiveness and reconciliation. Our ability to forgive each other deepened our love and respect.</a:t>
            </a:r>
            <a:endParaRPr lang="en-US" sz="1361" dirty="0"/>
          </a:p>
        </p:txBody>
      </p:sp>
      <p:sp>
        <p:nvSpPr>
          <p:cNvPr id="19" name="Shape 15"/>
          <p:cNvSpPr/>
          <p:nvPr/>
        </p:nvSpPr>
        <p:spPr>
          <a:xfrm>
            <a:off x="6091238" y="6462593"/>
            <a:ext cx="388739" cy="388739"/>
          </a:xfrm>
          <a:prstGeom prst="roundRect">
            <a:avLst>
              <a:gd name="adj" fmla="val 13337"/>
            </a:avLst>
          </a:prstGeom>
          <a:solidFill>
            <a:srgbClr val="2D3033"/>
          </a:solidFill>
          <a:ln/>
        </p:spPr>
      </p:sp>
      <p:sp>
        <p:nvSpPr>
          <p:cNvPr id="20" name="Text 16"/>
          <p:cNvSpPr/>
          <p:nvPr/>
        </p:nvSpPr>
        <p:spPr>
          <a:xfrm>
            <a:off x="6209705" y="6527363"/>
            <a:ext cx="151686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041" dirty="0"/>
          </a:p>
        </p:txBody>
      </p:sp>
      <p:sp>
        <p:nvSpPr>
          <p:cNvPr id="21" name="Text 17"/>
          <p:cNvSpPr/>
          <p:nvPr/>
        </p:nvSpPr>
        <p:spPr>
          <a:xfrm>
            <a:off x="6652736" y="6462593"/>
            <a:ext cx="2364581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Strength of Family</a:t>
            </a:r>
            <a:endParaRPr lang="en-US" sz="1701" dirty="0"/>
          </a:p>
        </p:txBody>
      </p:sp>
      <p:sp>
        <p:nvSpPr>
          <p:cNvPr id="22" name="Text 18"/>
          <p:cNvSpPr/>
          <p:nvPr/>
        </p:nvSpPr>
        <p:spPr>
          <a:xfrm>
            <a:off x="6652736" y="6836093"/>
            <a:ext cx="7372826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Through thick and thin, we knew we had each other. Our family was our rock, providing unwavering support, encouragement, and love. My siblings shaped who I am today. I am grateful for their presence in my life.</a:t>
            </a:r>
            <a:endParaRPr lang="en-US" sz="136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1101328"/>
            <a:ext cx="7291149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Pursuing My Passion for Education</a:t>
            </a:r>
            <a:endParaRPr lang="en-US" sz="3402" dirty="0"/>
          </a:p>
        </p:txBody>
      </p:sp>
      <p:sp>
        <p:nvSpPr>
          <p:cNvPr id="6" name="Text 2"/>
          <p:cNvSpPr/>
          <p:nvPr/>
        </p:nvSpPr>
        <p:spPr>
          <a:xfrm>
            <a:off x="6091238" y="1900595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Education has always been a central theme in my life. It ignited a thirst for knowledge and a desire to make a meaningful impact on the world. My passion for learning became my driving force.</a:t>
            </a:r>
            <a:endParaRPr lang="en-US" sz="1361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2648069"/>
            <a:ext cx="864037" cy="13825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14473" y="2820829"/>
            <a:ext cx="2582704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Power of Knowledge</a:t>
            </a:r>
            <a:endParaRPr lang="en-US" sz="1701" dirty="0"/>
          </a:p>
        </p:txBody>
      </p:sp>
      <p:sp>
        <p:nvSpPr>
          <p:cNvPr id="9" name="Text 4"/>
          <p:cNvSpPr/>
          <p:nvPr/>
        </p:nvSpPr>
        <p:spPr>
          <a:xfrm>
            <a:off x="7214473" y="3194328"/>
            <a:ext cx="681108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recognized the transformative power of education. It could unlock potential, broaden horizons, and empower individuals to achieve their dreams.</a:t>
            </a:r>
            <a:endParaRPr lang="en-US" sz="1361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4030623"/>
            <a:ext cx="864037" cy="154876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14473" y="4203383"/>
            <a:ext cx="2819043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 Commitment to Learning</a:t>
            </a:r>
            <a:endParaRPr lang="en-US" sz="1701" dirty="0"/>
          </a:p>
        </p:txBody>
      </p:sp>
      <p:sp>
        <p:nvSpPr>
          <p:cNvPr id="12" name="Text 6"/>
          <p:cNvSpPr/>
          <p:nvPr/>
        </p:nvSpPr>
        <p:spPr>
          <a:xfrm>
            <a:off x="7214473" y="4576882"/>
            <a:ext cx="6811089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dedicated myself to my studies, immersing myself in books, lectures, and discussions. I sought knowledge with an insatiable curiosity, always eager to expand my understanding of the world.</a:t>
            </a:r>
            <a:endParaRPr lang="en-US" sz="1361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38" y="5579388"/>
            <a:ext cx="864037" cy="154876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214473" y="5752147"/>
            <a:ext cx="2339816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Embracing Challenges</a:t>
            </a:r>
            <a:endParaRPr lang="en-US" sz="1701" dirty="0"/>
          </a:p>
        </p:txBody>
      </p:sp>
      <p:sp>
        <p:nvSpPr>
          <p:cNvPr id="15" name="Text 8"/>
          <p:cNvSpPr/>
          <p:nvPr/>
        </p:nvSpPr>
        <p:spPr>
          <a:xfrm>
            <a:off x="7214473" y="6125647"/>
            <a:ext cx="6811089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Education wasn't always easy. There were challenges and setbacks, but I persevered, driven by my determination to succeed. I learned the value of hard work and resilience.</a:t>
            </a:r>
            <a:endParaRPr lang="en-US" sz="136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3178" y="1272421"/>
            <a:ext cx="7817644" cy="11841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63"/>
              </a:lnSpc>
              <a:buNone/>
            </a:pPr>
            <a:r>
              <a:rPr lang="en-US" sz="373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Navigating Challenges and Setbacks</a:t>
            </a:r>
            <a:endParaRPr lang="en-US" sz="3730" dirty="0"/>
          </a:p>
        </p:txBody>
      </p:sp>
      <p:sp>
        <p:nvSpPr>
          <p:cNvPr id="6" name="Text 2"/>
          <p:cNvSpPr/>
          <p:nvPr/>
        </p:nvSpPr>
        <p:spPr>
          <a:xfrm>
            <a:off x="663178" y="2740819"/>
            <a:ext cx="7817644" cy="606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492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Life is not always a smooth journey. Challenges and setbacks are inevitable. However, they serve as valuable opportunities for growth and learning.</a:t>
            </a:r>
            <a:endParaRPr lang="en-US" sz="1492" dirty="0"/>
          </a:p>
        </p:txBody>
      </p:sp>
      <p:sp>
        <p:nvSpPr>
          <p:cNvPr id="7" name="Text 3"/>
          <p:cNvSpPr/>
          <p:nvPr/>
        </p:nvSpPr>
        <p:spPr>
          <a:xfrm>
            <a:off x="852607" y="3681770"/>
            <a:ext cx="3526155" cy="303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492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Challenges</a:t>
            </a:r>
            <a:endParaRPr lang="en-US" sz="1492" dirty="0"/>
          </a:p>
        </p:txBody>
      </p:sp>
      <p:sp>
        <p:nvSpPr>
          <p:cNvPr id="8" name="Text 4"/>
          <p:cNvSpPr/>
          <p:nvPr/>
        </p:nvSpPr>
        <p:spPr>
          <a:xfrm>
            <a:off x="4765238" y="3681770"/>
            <a:ext cx="3526155" cy="303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492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Lessons Learned</a:t>
            </a:r>
            <a:endParaRPr lang="en-US" sz="1492" dirty="0"/>
          </a:p>
        </p:txBody>
      </p:sp>
      <p:sp>
        <p:nvSpPr>
          <p:cNvPr id="9" name="Shape 5"/>
          <p:cNvSpPr/>
          <p:nvPr/>
        </p:nvSpPr>
        <p:spPr>
          <a:xfrm>
            <a:off x="663178" y="4106347"/>
            <a:ext cx="7817644" cy="849154"/>
          </a:xfrm>
          <a:prstGeom prst="rect">
            <a:avLst/>
          </a:prstGeom>
          <a:solidFill>
            <a:srgbClr val="2D3033"/>
          </a:solidFill>
          <a:ln/>
        </p:spPr>
      </p:sp>
      <p:sp>
        <p:nvSpPr>
          <p:cNvPr id="10" name="Text 6"/>
          <p:cNvSpPr/>
          <p:nvPr/>
        </p:nvSpPr>
        <p:spPr>
          <a:xfrm>
            <a:off x="852607" y="4227671"/>
            <a:ext cx="3526155" cy="303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492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Academic Struggles</a:t>
            </a:r>
            <a:endParaRPr lang="en-US" sz="1492" dirty="0"/>
          </a:p>
        </p:txBody>
      </p:sp>
      <p:sp>
        <p:nvSpPr>
          <p:cNvPr id="11" name="Text 7"/>
          <p:cNvSpPr/>
          <p:nvPr/>
        </p:nvSpPr>
        <p:spPr>
          <a:xfrm>
            <a:off x="4765238" y="4227671"/>
            <a:ext cx="3526155" cy="606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492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Resilience, perseverance, and the importance of seeking support.</a:t>
            </a:r>
            <a:endParaRPr lang="en-US" sz="1492" dirty="0"/>
          </a:p>
        </p:txBody>
      </p:sp>
      <p:sp>
        <p:nvSpPr>
          <p:cNvPr id="12" name="Text 8"/>
          <p:cNvSpPr/>
          <p:nvPr/>
        </p:nvSpPr>
        <p:spPr>
          <a:xfrm>
            <a:off x="852607" y="5076825"/>
            <a:ext cx="3526155" cy="303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492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Personal Loss</a:t>
            </a:r>
            <a:endParaRPr lang="en-US" sz="1492" dirty="0"/>
          </a:p>
        </p:txBody>
      </p:sp>
      <p:sp>
        <p:nvSpPr>
          <p:cNvPr id="13" name="Text 9"/>
          <p:cNvSpPr/>
          <p:nvPr/>
        </p:nvSpPr>
        <p:spPr>
          <a:xfrm>
            <a:off x="4765238" y="5076825"/>
            <a:ext cx="3526155" cy="9097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492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fragility of life, the value of relationships, and the importance of finding solace in loved ones.</a:t>
            </a:r>
            <a:endParaRPr lang="en-US" sz="1492" dirty="0"/>
          </a:p>
        </p:txBody>
      </p:sp>
      <p:sp>
        <p:nvSpPr>
          <p:cNvPr id="14" name="Shape 10"/>
          <p:cNvSpPr/>
          <p:nvPr/>
        </p:nvSpPr>
        <p:spPr>
          <a:xfrm>
            <a:off x="663178" y="6107906"/>
            <a:ext cx="7817644" cy="849154"/>
          </a:xfrm>
          <a:prstGeom prst="rect">
            <a:avLst/>
          </a:prstGeom>
          <a:solidFill>
            <a:srgbClr val="2D3033"/>
          </a:solidFill>
          <a:ln/>
        </p:spPr>
      </p:sp>
      <p:sp>
        <p:nvSpPr>
          <p:cNvPr id="15" name="Text 11"/>
          <p:cNvSpPr/>
          <p:nvPr/>
        </p:nvSpPr>
        <p:spPr>
          <a:xfrm>
            <a:off x="852607" y="6229231"/>
            <a:ext cx="3526155" cy="303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492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Financial Hardship</a:t>
            </a:r>
            <a:endParaRPr lang="en-US" sz="1492" dirty="0"/>
          </a:p>
        </p:txBody>
      </p:sp>
      <p:sp>
        <p:nvSpPr>
          <p:cNvPr id="16" name="Text 12"/>
          <p:cNvSpPr/>
          <p:nvPr/>
        </p:nvSpPr>
        <p:spPr>
          <a:xfrm>
            <a:off x="4765238" y="6229231"/>
            <a:ext cx="3526155" cy="606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8"/>
              </a:lnSpc>
              <a:buNone/>
            </a:pPr>
            <a:r>
              <a:rPr lang="en-US" sz="1492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Resourcefulness, adaptability, and the importance of prioritizing needs.</a:t>
            </a:r>
            <a:endParaRPr lang="en-US" sz="149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837" y="525899"/>
            <a:ext cx="7539037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Discovering My Purpose and Calling</a:t>
            </a:r>
            <a:endParaRPr lang="en-US" sz="3402" dirty="0"/>
          </a:p>
        </p:txBody>
      </p:sp>
      <p:sp>
        <p:nvSpPr>
          <p:cNvPr id="6" name="Text 2"/>
          <p:cNvSpPr/>
          <p:nvPr/>
        </p:nvSpPr>
        <p:spPr>
          <a:xfrm>
            <a:off x="604837" y="1325166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Through the challenges and triumphs, I began to understand my purpose in life. I discovered my calling, the unique contribution I could make to the world.</a:t>
            </a:r>
            <a:endParaRPr lang="en-US" sz="1361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2072640"/>
            <a:ext cx="431959" cy="4319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4837" y="2677358"/>
            <a:ext cx="2463284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Connecting with Others</a:t>
            </a:r>
            <a:endParaRPr lang="en-US" sz="1701" dirty="0"/>
          </a:p>
        </p:txBody>
      </p:sp>
      <p:sp>
        <p:nvSpPr>
          <p:cNvPr id="9" name="Text 4"/>
          <p:cNvSpPr/>
          <p:nvPr/>
        </p:nvSpPr>
        <p:spPr>
          <a:xfrm>
            <a:off x="604837" y="3050858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realized that I had a deep desire to connect with people on a meaningful level, to build bridges of understanding, and to make a positive difference in their lives.</a:t>
            </a:r>
            <a:endParaRPr lang="en-US" sz="1361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4122420"/>
            <a:ext cx="431959" cy="4319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4837" y="4727138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Sharing Knowledge</a:t>
            </a:r>
            <a:endParaRPr lang="en-US" sz="1701" dirty="0"/>
          </a:p>
        </p:txBody>
      </p:sp>
      <p:sp>
        <p:nvSpPr>
          <p:cNvPr id="12" name="Text 6"/>
          <p:cNvSpPr/>
          <p:nvPr/>
        </p:nvSpPr>
        <p:spPr>
          <a:xfrm>
            <a:off x="604837" y="5100638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recognized the power of knowledge to transform lives. I wanted to share what I had learned, to empower others, and to contribute to the betterment of society.</a:t>
            </a:r>
            <a:endParaRPr lang="en-US" sz="1361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6172200"/>
            <a:ext cx="431959" cy="43195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4837" y="6776918"/>
            <a:ext cx="2485311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Making a Global Impact</a:t>
            </a:r>
            <a:endParaRPr lang="en-US" sz="1701" dirty="0"/>
          </a:p>
        </p:txBody>
      </p:sp>
      <p:sp>
        <p:nvSpPr>
          <p:cNvPr id="15" name="Text 8"/>
          <p:cNvSpPr/>
          <p:nvPr/>
        </p:nvSpPr>
        <p:spPr>
          <a:xfrm>
            <a:off x="604837" y="7150418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aspired to make a difference on a larger scale. I wanted to address global challenges, to work towards a more just and equitable world.</a:t>
            </a:r>
            <a:endParaRPr lang="en-US" sz="136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1122045"/>
            <a:ext cx="7212092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Reflections and Future Aspirations</a:t>
            </a:r>
            <a:endParaRPr lang="en-US" sz="3402" dirty="0"/>
          </a:p>
        </p:txBody>
      </p:sp>
      <p:sp>
        <p:nvSpPr>
          <p:cNvPr id="6" name="Text 2"/>
          <p:cNvSpPr/>
          <p:nvPr/>
        </p:nvSpPr>
        <p:spPr>
          <a:xfrm>
            <a:off x="6091238" y="1921312"/>
            <a:ext cx="793432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Looking back on my journey, I am filled with gratitude for the experiences that have shaped me. I am excited to embrace the future, to continue learning, growing, and making a meaningful contribution to the world.</a:t>
            </a:r>
            <a:endParaRPr lang="en-US" sz="1361" dirty="0"/>
          </a:p>
        </p:txBody>
      </p:sp>
      <p:sp>
        <p:nvSpPr>
          <p:cNvPr id="7" name="Shape 3"/>
          <p:cNvSpPr/>
          <p:nvPr/>
        </p:nvSpPr>
        <p:spPr>
          <a:xfrm>
            <a:off x="6339721" y="2945368"/>
            <a:ext cx="21550" cy="4162068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8" name="Shape 4"/>
          <p:cNvSpPr/>
          <p:nvPr/>
        </p:nvSpPr>
        <p:spPr>
          <a:xfrm>
            <a:off x="6544806" y="3323213"/>
            <a:ext cx="604837" cy="21550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9" name="Shape 5"/>
          <p:cNvSpPr/>
          <p:nvPr/>
        </p:nvSpPr>
        <p:spPr>
          <a:xfrm>
            <a:off x="6156067" y="3139678"/>
            <a:ext cx="388739" cy="388739"/>
          </a:xfrm>
          <a:prstGeom prst="roundRect">
            <a:avLst>
              <a:gd name="adj" fmla="val 13337"/>
            </a:avLst>
          </a:prstGeom>
          <a:solidFill>
            <a:srgbClr val="2D3033"/>
          </a:solidFill>
          <a:ln/>
        </p:spPr>
      </p:sp>
      <p:sp>
        <p:nvSpPr>
          <p:cNvPr id="10" name="Text 6"/>
          <p:cNvSpPr/>
          <p:nvPr/>
        </p:nvSpPr>
        <p:spPr>
          <a:xfrm>
            <a:off x="6305610" y="3204448"/>
            <a:ext cx="89535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041" dirty="0"/>
          </a:p>
        </p:txBody>
      </p:sp>
      <p:sp>
        <p:nvSpPr>
          <p:cNvPr id="11" name="Text 7"/>
          <p:cNvSpPr/>
          <p:nvPr/>
        </p:nvSpPr>
        <p:spPr>
          <a:xfrm>
            <a:off x="7300913" y="3118128"/>
            <a:ext cx="2663071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Embracing Opportunities</a:t>
            </a:r>
            <a:endParaRPr lang="en-US" sz="1701" dirty="0"/>
          </a:p>
        </p:txBody>
      </p:sp>
      <p:sp>
        <p:nvSpPr>
          <p:cNvPr id="12" name="Text 8"/>
          <p:cNvSpPr/>
          <p:nvPr/>
        </p:nvSpPr>
        <p:spPr>
          <a:xfrm>
            <a:off x="7300913" y="3491627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am open to new opportunities and challenges. I believe that each experience holds valuable lessons and contributes to my growth.</a:t>
            </a:r>
            <a:endParaRPr lang="en-US" sz="1361" dirty="0"/>
          </a:p>
        </p:txBody>
      </p:sp>
      <p:sp>
        <p:nvSpPr>
          <p:cNvPr id="13" name="Shape 9"/>
          <p:cNvSpPr/>
          <p:nvPr/>
        </p:nvSpPr>
        <p:spPr>
          <a:xfrm>
            <a:off x="6544806" y="4768155"/>
            <a:ext cx="604837" cy="21550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4" name="Shape 10"/>
          <p:cNvSpPr/>
          <p:nvPr/>
        </p:nvSpPr>
        <p:spPr>
          <a:xfrm>
            <a:off x="6156067" y="4584621"/>
            <a:ext cx="388739" cy="388739"/>
          </a:xfrm>
          <a:prstGeom prst="roundRect">
            <a:avLst>
              <a:gd name="adj" fmla="val 13337"/>
            </a:avLst>
          </a:prstGeom>
          <a:solidFill>
            <a:srgbClr val="2D3033"/>
          </a:solidFill>
          <a:ln/>
        </p:spPr>
      </p:sp>
      <p:sp>
        <p:nvSpPr>
          <p:cNvPr id="15" name="Text 11"/>
          <p:cNvSpPr/>
          <p:nvPr/>
        </p:nvSpPr>
        <p:spPr>
          <a:xfrm>
            <a:off x="6270962" y="4649391"/>
            <a:ext cx="158948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041" dirty="0"/>
          </a:p>
        </p:txBody>
      </p:sp>
      <p:sp>
        <p:nvSpPr>
          <p:cNvPr id="16" name="Text 12"/>
          <p:cNvSpPr/>
          <p:nvPr/>
        </p:nvSpPr>
        <p:spPr>
          <a:xfrm>
            <a:off x="7300913" y="4563070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Continual Learning</a:t>
            </a:r>
            <a:endParaRPr lang="en-US" sz="1701" dirty="0"/>
          </a:p>
        </p:txBody>
      </p:sp>
      <p:sp>
        <p:nvSpPr>
          <p:cNvPr id="17" name="Text 13"/>
          <p:cNvSpPr/>
          <p:nvPr/>
        </p:nvSpPr>
        <p:spPr>
          <a:xfrm>
            <a:off x="7300913" y="4936569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am committed to lifelong learning. I will continue to seek knowledge, to expand my horizons, and to stay relevant in a rapidly changing world.</a:t>
            </a:r>
            <a:endParaRPr lang="en-US" sz="1361" dirty="0"/>
          </a:p>
        </p:txBody>
      </p:sp>
      <p:sp>
        <p:nvSpPr>
          <p:cNvPr id="18" name="Shape 14"/>
          <p:cNvSpPr/>
          <p:nvPr/>
        </p:nvSpPr>
        <p:spPr>
          <a:xfrm>
            <a:off x="6544806" y="6213098"/>
            <a:ext cx="604837" cy="21550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9" name="Shape 15"/>
          <p:cNvSpPr/>
          <p:nvPr/>
        </p:nvSpPr>
        <p:spPr>
          <a:xfrm>
            <a:off x="6156067" y="6029563"/>
            <a:ext cx="388739" cy="388739"/>
          </a:xfrm>
          <a:prstGeom prst="roundRect">
            <a:avLst>
              <a:gd name="adj" fmla="val 13337"/>
            </a:avLst>
          </a:prstGeom>
          <a:solidFill>
            <a:srgbClr val="2D3033"/>
          </a:solidFill>
          <a:ln/>
        </p:spPr>
      </p:sp>
      <p:sp>
        <p:nvSpPr>
          <p:cNvPr id="20" name="Text 16"/>
          <p:cNvSpPr/>
          <p:nvPr/>
        </p:nvSpPr>
        <p:spPr>
          <a:xfrm>
            <a:off x="6270010" y="6094333"/>
            <a:ext cx="160734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041" dirty="0"/>
          </a:p>
        </p:txBody>
      </p:sp>
      <p:sp>
        <p:nvSpPr>
          <p:cNvPr id="21" name="Text 17"/>
          <p:cNvSpPr/>
          <p:nvPr/>
        </p:nvSpPr>
        <p:spPr>
          <a:xfrm>
            <a:off x="7300913" y="600801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Making a Difference</a:t>
            </a:r>
            <a:endParaRPr lang="en-US" sz="1701" dirty="0"/>
          </a:p>
        </p:txBody>
      </p:sp>
      <p:sp>
        <p:nvSpPr>
          <p:cNvPr id="22" name="Text 18"/>
          <p:cNvSpPr/>
          <p:nvPr/>
        </p:nvSpPr>
        <p:spPr>
          <a:xfrm>
            <a:off x="7300913" y="6381512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want to leave a lasting legacy. I aspire to make a positive impact on the lives of others and to contribute to a better future for all.</a:t>
            </a:r>
            <a:endParaRPr lang="en-US" sz="136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1048</Words>
  <Application>Microsoft Office PowerPoint</Application>
  <PresentationFormat>Custom</PresentationFormat>
  <Paragraphs>78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Prata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 840</cp:lastModifiedBy>
  <cp:revision>3</cp:revision>
  <dcterms:created xsi:type="dcterms:W3CDTF">2024-07-08T12:09:38Z</dcterms:created>
  <dcterms:modified xsi:type="dcterms:W3CDTF">2024-07-08T17:02:17Z</dcterms:modified>
</cp:coreProperties>
</file>